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>
        <p:scale>
          <a:sx n="100" d="100"/>
          <a:sy n="100" d="100"/>
        </p:scale>
        <p:origin x="114" y="7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EED13D08-62F2-44FF-9315-9D2F232151D4}" type="datetimeFigureOut">
              <a:rPr lang="es-DO" smtClean="0"/>
              <a:t>28/01/2018</a:t>
            </a:fld>
            <a:endParaRPr lang="es-D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s-D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78233125-0610-419A-9BC3-9EF3674EC97C}" type="slidenum">
              <a:rPr lang="es-DO" smtClean="0"/>
              <a:t>‹#›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4291046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3D08-62F2-44FF-9315-9D2F232151D4}" type="datetimeFigureOut">
              <a:rPr lang="es-DO" smtClean="0"/>
              <a:t>28/01/2018</a:t>
            </a:fld>
            <a:endParaRPr lang="es-D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33125-0610-419A-9BC3-9EF3674EC97C}" type="slidenum">
              <a:rPr lang="es-DO" smtClean="0"/>
              <a:t>‹#›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3627236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EED13D08-62F2-44FF-9315-9D2F232151D4}" type="datetimeFigureOut">
              <a:rPr lang="es-DO" smtClean="0"/>
              <a:t>28/01/2018</a:t>
            </a:fld>
            <a:endParaRPr lang="es-D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s-D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78233125-0610-419A-9BC3-9EF3674EC97C}" type="slidenum">
              <a:rPr lang="es-DO" smtClean="0"/>
              <a:t>‹#›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693720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3D08-62F2-44FF-9315-9D2F232151D4}" type="datetimeFigureOut">
              <a:rPr lang="es-DO" smtClean="0"/>
              <a:t>28/01/2018</a:t>
            </a:fld>
            <a:endParaRPr lang="es-D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33125-0610-419A-9BC3-9EF3674EC97C}" type="slidenum">
              <a:rPr lang="es-DO" smtClean="0"/>
              <a:t>‹#›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24005864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EED13D08-62F2-44FF-9315-9D2F232151D4}" type="datetimeFigureOut">
              <a:rPr lang="es-DO" smtClean="0"/>
              <a:t>28/01/2018</a:t>
            </a:fld>
            <a:endParaRPr lang="es-D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s-D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78233125-0610-419A-9BC3-9EF3674EC97C}" type="slidenum">
              <a:rPr lang="es-DO" smtClean="0"/>
              <a:t>‹#›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29739290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EED13D08-62F2-44FF-9315-9D2F232151D4}" type="datetimeFigureOut">
              <a:rPr lang="es-DO" smtClean="0"/>
              <a:t>28/01/2018</a:t>
            </a:fld>
            <a:endParaRPr lang="es-D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s-D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78233125-0610-419A-9BC3-9EF3674EC97C}" type="slidenum">
              <a:rPr lang="es-DO" smtClean="0"/>
              <a:t>‹#›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2304497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EED13D08-62F2-44FF-9315-9D2F232151D4}" type="datetimeFigureOut">
              <a:rPr lang="es-DO" smtClean="0"/>
              <a:t>28/01/2018</a:t>
            </a:fld>
            <a:endParaRPr lang="es-D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s-D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78233125-0610-419A-9BC3-9EF3674EC97C}" type="slidenum">
              <a:rPr lang="es-DO" smtClean="0"/>
              <a:t>‹#›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8351443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3D08-62F2-44FF-9315-9D2F232151D4}" type="datetimeFigureOut">
              <a:rPr lang="es-DO" smtClean="0"/>
              <a:t>28/01/2018</a:t>
            </a:fld>
            <a:endParaRPr lang="es-D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33125-0610-419A-9BC3-9EF3674EC97C}" type="slidenum">
              <a:rPr lang="es-DO" smtClean="0"/>
              <a:t>‹#›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3507705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EED13D08-62F2-44FF-9315-9D2F232151D4}" type="datetimeFigureOut">
              <a:rPr lang="es-DO" smtClean="0"/>
              <a:t>28/01/2018</a:t>
            </a:fld>
            <a:endParaRPr lang="es-D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s-D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78233125-0610-419A-9BC3-9EF3674EC97C}" type="slidenum">
              <a:rPr lang="es-DO" smtClean="0"/>
              <a:t>‹#›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2839106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3D08-62F2-44FF-9315-9D2F232151D4}" type="datetimeFigureOut">
              <a:rPr lang="es-DO" smtClean="0"/>
              <a:t>28/01/2018</a:t>
            </a:fld>
            <a:endParaRPr lang="es-D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D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233125-0610-419A-9BC3-9EF3674EC97C}" type="slidenum">
              <a:rPr lang="es-DO" smtClean="0"/>
              <a:t>‹#›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4161439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EED13D08-62F2-44FF-9315-9D2F232151D4}" type="datetimeFigureOut">
              <a:rPr lang="es-DO" smtClean="0"/>
              <a:t>28/01/2018</a:t>
            </a:fld>
            <a:endParaRPr lang="es-D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s-D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78233125-0610-419A-9BC3-9EF3674EC97C}" type="slidenum">
              <a:rPr lang="es-DO" smtClean="0"/>
              <a:t>‹#›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1955179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3D08-62F2-44FF-9315-9D2F232151D4}" type="datetimeFigureOut">
              <a:rPr lang="es-DO" smtClean="0"/>
              <a:t>28/01/2018</a:t>
            </a:fld>
            <a:endParaRPr lang="es-D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D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233125-0610-419A-9BC3-9EF3674EC97C}" type="slidenum">
              <a:rPr lang="es-DO" smtClean="0"/>
              <a:t>‹#›</a:t>
            </a:fld>
            <a:endParaRPr lang="es-DO"/>
          </a:p>
        </p:txBody>
      </p:sp>
    </p:spTree>
    <p:extLst>
      <p:ext uri="{BB962C8B-B14F-4D97-AF65-F5344CB8AC3E}">
        <p14:creationId xmlns:p14="http://schemas.microsoft.com/office/powerpoint/2010/main" val="86039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B8D40F1-1A06-4A9E-9090-146027036D8E}"/>
              </a:ext>
            </a:extLst>
          </p:cNvPr>
          <p:cNvGrpSpPr/>
          <p:nvPr/>
        </p:nvGrpSpPr>
        <p:grpSpPr>
          <a:xfrm>
            <a:off x="545430" y="501316"/>
            <a:ext cx="9777664" cy="5871410"/>
            <a:chOff x="545430" y="501316"/>
            <a:chExt cx="9777664" cy="587141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500F991-339C-4DAF-94AC-DC1DAA6D5923}"/>
                </a:ext>
              </a:extLst>
            </p:cNvPr>
            <p:cNvGrpSpPr/>
            <p:nvPr/>
          </p:nvGrpSpPr>
          <p:grpSpPr>
            <a:xfrm>
              <a:off x="545430" y="501316"/>
              <a:ext cx="9392653" cy="5871410"/>
              <a:chOff x="1507958" y="441937"/>
              <a:chExt cx="8131384" cy="5469029"/>
            </a:xfrm>
          </p:grpSpPr>
          <p:pic>
            <p:nvPicPr>
              <p:cNvPr id="1026" name="Picture 2" descr="Image result for eeuu flag">
                <a:extLst>
                  <a:ext uri="{FF2B5EF4-FFF2-40B4-BE49-F238E27FC236}">
                    <a16:creationId xmlns:a16="http://schemas.microsoft.com/office/drawing/2014/main" id="{67DD3BE1-246F-49A7-884D-85AAB008B2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07958" y="441937"/>
                <a:ext cx="8131384" cy="54690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Image result for estatua de la libertad png">
                <a:extLst>
                  <a:ext uri="{FF2B5EF4-FFF2-40B4-BE49-F238E27FC236}">
                    <a16:creationId xmlns:a16="http://schemas.microsoft.com/office/drawing/2014/main" id="{62FCAAE8-7E80-44C6-8C9B-FB91523518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501"/>
              <a:stretch/>
            </p:blipFill>
            <p:spPr bwMode="auto">
              <a:xfrm>
                <a:off x="2552658" y="3906369"/>
                <a:ext cx="7086684" cy="19971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79452EC-EDAB-41AB-9028-25EC4D1FCCE4}"/>
                </a:ext>
              </a:extLst>
            </p:cNvPr>
            <p:cNvSpPr/>
            <p:nvPr/>
          </p:nvSpPr>
          <p:spPr>
            <a:xfrm>
              <a:off x="4451683" y="1689306"/>
              <a:ext cx="5293894" cy="230832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DO" sz="32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Ofrecemos:</a:t>
              </a:r>
            </a:p>
            <a:p>
              <a:pPr marL="685800" indent="-685800">
                <a:buFont typeface="Wingdings" panose="05000000000000000000" pitchFamily="2" charset="2"/>
                <a:buChar char="ü"/>
              </a:pPr>
              <a:r>
                <a:rPr lang="es-DO" sz="28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Asesoría consular</a:t>
              </a:r>
            </a:p>
            <a:p>
              <a:pPr marL="685800" indent="-685800">
                <a:buFont typeface="Wingdings" panose="05000000000000000000" pitchFamily="2" charset="2"/>
                <a:buChar char="ü"/>
              </a:pPr>
              <a:r>
                <a:rPr lang="es-DO" sz="28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Llenado </a:t>
              </a:r>
              <a:r>
                <a:rPr lang="es-DO" sz="2800" b="1" dirty="0" err="1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Form</a:t>
              </a:r>
              <a:r>
                <a:rPr lang="es-DO" sz="28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 DS-160</a:t>
              </a:r>
            </a:p>
            <a:p>
              <a:pPr marL="685800" indent="-685800">
                <a:buFont typeface="Wingdings" panose="05000000000000000000" pitchFamily="2" charset="2"/>
                <a:buChar char="ü"/>
              </a:pPr>
              <a:r>
                <a:rPr lang="es-DO" sz="28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Perfil Consular</a:t>
              </a:r>
            </a:p>
            <a:p>
              <a:pPr marL="685800" indent="-685800">
                <a:buFont typeface="Wingdings" panose="05000000000000000000" pitchFamily="2" charset="2"/>
                <a:buChar char="ü"/>
              </a:pPr>
              <a:r>
                <a:rPr lang="es-DO" sz="28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Pago de Cita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E956469-1882-4658-8720-2BC8D3A0E8D2}"/>
                </a:ext>
              </a:extLst>
            </p:cNvPr>
            <p:cNvSpPr/>
            <p:nvPr/>
          </p:nvSpPr>
          <p:spPr>
            <a:xfrm>
              <a:off x="4451683" y="662936"/>
              <a:ext cx="5871411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DO" sz="32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No tienes Visa Americana?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8790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F5FC5D2-74F1-4FEB-A302-65C6ADA59065}"/>
              </a:ext>
            </a:extLst>
          </p:cNvPr>
          <p:cNvGrpSpPr/>
          <p:nvPr/>
        </p:nvGrpSpPr>
        <p:grpSpPr>
          <a:xfrm>
            <a:off x="1228725" y="694399"/>
            <a:ext cx="7766385" cy="3620426"/>
            <a:chOff x="1285875" y="999199"/>
            <a:chExt cx="7766385" cy="362042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FCBA317-44A1-44C2-AA2B-D0273A5EE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85875" y="999199"/>
              <a:ext cx="7766384" cy="362042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A7D5D5B-9CDD-4E4F-9C5E-0926668FF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876" y="2512890"/>
              <a:ext cx="7766384" cy="21067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7969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9785212-A8CC-4163-A3F2-680AD32A2241}"/>
              </a:ext>
            </a:extLst>
          </p:cNvPr>
          <p:cNvGrpSpPr/>
          <p:nvPr/>
        </p:nvGrpSpPr>
        <p:grpSpPr>
          <a:xfrm>
            <a:off x="0" y="1047750"/>
            <a:ext cx="12192000" cy="4762500"/>
            <a:chOff x="0" y="1047750"/>
            <a:chExt cx="12192000" cy="47625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92877C8-4DC4-4E47-8E0F-A28C54917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047750"/>
              <a:ext cx="12192000" cy="4762500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7B692C3-31B0-498C-BC3D-B523174941E0}"/>
                </a:ext>
              </a:extLst>
            </p:cNvPr>
            <p:cNvSpPr/>
            <p:nvPr/>
          </p:nvSpPr>
          <p:spPr>
            <a:xfrm>
              <a:off x="5499433" y="2401779"/>
              <a:ext cx="5292392" cy="2308324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s-DO" sz="32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Ofrecemos:</a:t>
              </a:r>
            </a:p>
            <a:p>
              <a:pPr marL="685800" indent="-685800">
                <a:buFont typeface="Wingdings" panose="05000000000000000000" pitchFamily="2" charset="2"/>
                <a:buChar char="ü"/>
              </a:pPr>
              <a:r>
                <a:rPr lang="es-DO" sz="28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Asesoría consular</a:t>
              </a:r>
            </a:p>
            <a:p>
              <a:pPr marL="685800" indent="-685800">
                <a:buFont typeface="Wingdings" panose="05000000000000000000" pitchFamily="2" charset="2"/>
                <a:buChar char="ü"/>
              </a:pPr>
              <a:r>
                <a:rPr lang="es-DO" sz="28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Llenado </a:t>
              </a:r>
              <a:r>
                <a:rPr lang="es-DO" sz="2800" b="1" dirty="0" err="1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Form</a:t>
              </a:r>
              <a:r>
                <a:rPr lang="es-DO" sz="28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 DS-160</a:t>
              </a:r>
            </a:p>
            <a:p>
              <a:pPr marL="685800" indent="-685800">
                <a:buFont typeface="Wingdings" panose="05000000000000000000" pitchFamily="2" charset="2"/>
                <a:buChar char="ü"/>
              </a:pPr>
              <a:r>
                <a:rPr lang="es-DO" sz="28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Perfil Consular</a:t>
              </a:r>
            </a:p>
            <a:p>
              <a:pPr marL="685800" indent="-685800">
                <a:buFont typeface="Wingdings" panose="05000000000000000000" pitchFamily="2" charset="2"/>
                <a:buChar char="ü"/>
              </a:pPr>
              <a:r>
                <a:rPr lang="es-DO" sz="28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Pago de Cita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25DDCB1-B220-4ACA-AB71-0AF77761FD6A}"/>
                </a:ext>
              </a:extLst>
            </p:cNvPr>
            <p:cNvSpPr/>
            <p:nvPr/>
          </p:nvSpPr>
          <p:spPr>
            <a:xfrm>
              <a:off x="5594683" y="1695266"/>
              <a:ext cx="5871411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r>
                <a:rPr lang="es-DO" sz="3200" b="1" dirty="0">
                  <a:ln w="13462">
                    <a:solidFill>
                      <a:schemeClr val="bg1"/>
                    </a:solidFill>
                    <a:prstDash val="solid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dist="38100" dir="2700000" algn="bl" rotWithShape="0">
                      <a:schemeClr val="accent5"/>
                    </a:outerShdw>
                  </a:effectLst>
                </a:rPr>
                <a:t>No tienes Visa Americana?</a:t>
              </a:r>
            </a:p>
          </p:txBody>
        </p:sp>
        <p:pic>
          <p:nvPicPr>
            <p:cNvPr id="6" name="Picture 4" descr="Image result for estatua de la libertad png">
              <a:extLst>
                <a:ext uri="{FF2B5EF4-FFF2-40B4-BE49-F238E27FC236}">
                  <a16:creationId xmlns:a16="http://schemas.microsoft.com/office/drawing/2014/main" id="{F9F317A8-FAEF-4E78-9200-17C550B721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501"/>
            <a:stretch/>
          </p:blipFill>
          <p:spPr bwMode="auto">
            <a:xfrm>
              <a:off x="2457024" y="4688966"/>
              <a:ext cx="9639725" cy="11164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7525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07241F-7CE8-4DC9-B420-E70AC32F3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318" y="123825"/>
            <a:ext cx="9524369" cy="5791541"/>
          </a:xfrm>
          <a:prstGeom prst="rect">
            <a:avLst/>
          </a:prstGeom>
        </p:spPr>
      </p:pic>
      <p:pic>
        <p:nvPicPr>
          <p:cNvPr id="2050" name="Picture 2" descr="http://pngimg.com/uploads/house/house_PNG17.png">
            <a:extLst>
              <a:ext uri="{FF2B5EF4-FFF2-40B4-BE49-F238E27FC236}">
                <a16:creationId xmlns:a16="http://schemas.microsoft.com/office/drawing/2014/main" id="{8F85C5C3-CF89-4FFB-9BE2-B430AAAB4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746" y="3886859"/>
            <a:ext cx="2028507" cy="202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963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Image result for hombre traje brazos cruzados">
            <a:extLst>
              <a:ext uri="{FF2B5EF4-FFF2-40B4-BE49-F238E27FC236}">
                <a16:creationId xmlns:a16="http://schemas.microsoft.com/office/drawing/2014/main" id="{987B1A41-8C3C-4803-B91F-D48A0B7E9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776288"/>
            <a:ext cx="596265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Gavel PNG">
            <a:extLst>
              <a:ext uri="{FF2B5EF4-FFF2-40B4-BE49-F238E27FC236}">
                <a16:creationId xmlns:a16="http://schemas.microsoft.com/office/drawing/2014/main" id="{CE729C22-D72A-459D-9695-EB46764EF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2672002"/>
            <a:ext cx="2443163" cy="1852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Books PNG image">
            <a:extLst>
              <a:ext uri="{FF2B5EF4-FFF2-40B4-BE49-F238E27FC236}">
                <a16:creationId xmlns:a16="http://schemas.microsoft.com/office/drawing/2014/main" id="{7E9C6F55-50D4-4C93-BC75-0939FCDC6F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365" y="2672002"/>
            <a:ext cx="1948370" cy="1766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7727047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997</TotalTime>
  <Words>34</Words>
  <Application>Microsoft Office PowerPoint</Application>
  <PresentationFormat>Widescreen</PresentationFormat>
  <Paragraphs>12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 Light</vt:lpstr>
      <vt:lpstr>Rockwell</vt:lpstr>
      <vt:lpstr>Wingdings</vt:lpstr>
      <vt:lpstr>Atlas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Mary G</dc:creator>
  <cp:lastModifiedBy>Mary G</cp:lastModifiedBy>
  <cp:revision>17</cp:revision>
  <dcterms:created xsi:type="dcterms:W3CDTF">2018-01-29T00:49:46Z</dcterms:created>
  <dcterms:modified xsi:type="dcterms:W3CDTF">2018-01-29T17:27:45Z</dcterms:modified>
</cp:coreProperties>
</file>